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462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497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758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438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093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00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129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795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632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81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229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AFC8D-F72A-4F97-AD45-F5FB814973EF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88327-6122-4A79-B204-09F61C05CD5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598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s%3A%2F%2Fwww.ganplus.co.il%2Fimg%2Fgallery%2FPruning_fruit_trees.jpg&amp;imgrefurl=https%3A%2F%2Fwww.ganplus.co.il%2F%25D7%2592%25D7%2599%25D7%2596%25D7%2595%25D7%259D-%25D7%25A2%25D7%25A6%25D7%2599-%25D7%25A4%25D7%25A8%25D7%2599&amp;tbnid=smd6wodYBJ5KYM&amp;vet=12ahUKEwi76cTyxLDoAhWIwIUKHcR0CvsQMygvegQIARBq..i&amp;docid=V8-leZQp17-wIM&amp;w=600&amp;h=450&amp;q=%D7%A2%D7%A0%D7%A3%20%D7%A9%D7%9C%20%D7%A2%D7%A5%20%D7%A4%D7%A8%D7%99&amp;ved=2ahUKEwi76cTyxLDoAhWIwIUKHcR0CvsQMygvegQIARBq" TargetMode="External"/><Relationship Id="rId2" Type="http://schemas.openxmlformats.org/officeDocument/2006/relationships/hyperlink" Target="https://www.google.com/imgres?imgurl=http%3A%2F%2Fwww.hahotvim.co.il%2Fimg%2F0115%2F362.jpg&amp;imgrefurl=http%3A%2F%2Fwww.hahotvim.co.il%2F%25D7%2592%25D7%2599%25D7%2596%25D7%2595%25D7%259D-%25D7%25A2%25D7%25A6%25D7%2599-%25D7%25A4%25D7%25A8%25D7%2599&amp;tbnid=QEByjEnNfAIGAM&amp;vet=12ahUKEwi76cTyxLDoAhWIwIUKHcR0CvsQMyg5egQIARB-..i&amp;docid=cHOjR_jGXCR21M&amp;w=400&amp;h=300&amp;q=%D7%A2%D7%A0%D7%A3%20%D7%A9%D7%9C%20%D7%A2%D7%A5%20%D7%A4%D7%A8%D7%99&amp;ved=2ahUKEwi76cTyxLDoAhWIwIUKHcR0CvsQMyg5egQIARB-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תנאי יהושע בן נון	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פ ע"ב- פא ע"ב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40098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מהלכין</a:t>
            </a:r>
            <a:r>
              <a:rPr lang="he-IL" dirty="0" smtClean="0"/>
              <a:t> בשביל הרשות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מה החידוש באדמת בבל?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90396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מסלקין</a:t>
            </a:r>
            <a:r>
              <a:rPr lang="he-IL" dirty="0" smtClean="0"/>
              <a:t> </a:t>
            </a:r>
            <a:r>
              <a:rPr lang="he-IL" dirty="0" err="1" smtClean="0"/>
              <a:t>לצידי</a:t>
            </a:r>
            <a:r>
              <a:rPr lang="he-IL" dirty="0" smtClean="0"/>
              <a:t> הדרכים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תנאים לא רק בבבל אלא בכל מקום- תנאי בני אדם</a:t>
            </a:r>
          </a:p>
          <a:p>
            <a:pPr lvl="0"/>
            <a:r>
              <a:rPr lang="he-IL" dirty="0"/>
              <a:t>שמואל ורב יהודה הלכו ושמואל היה הולך בצד מה שמלמד שגם בבל התקנה תופסת</a:t>
            </a:r>
            <a:endParaRPr lang="en-US" dirty="0"/>
          </a:p>
          <a:p>
            <a:r>
              <a:rPr lang="he-IL" dirty="0"/>
              <a:t>ר' יהודה </a:t>
            </a:r>
            <a:r>
              <a:rPr lang="he-IL" dirty="0" err="1"/>
              <a:t>קנוסא</a:t>
            </a:r>
            <a:r>
              <a:rPr lang="he-IL" dirty="0"/>
              <a:t> היה מדלג – זה לא נחשב יהירות כי הוא ממש צדיק אבל בדרך כלל זה יחשב יהירות</a:t>
            </a:r>
          </a:p>
        </p:txBody>
      </p:sp>
    </p:spTree>
    <p:extLst>
      <p:ext uri="{BB962C8B-B14F-4D97-AF65-F5344CB8AC3E}">
        <p14:creationId xmlns:p14="http://schemas.microsoft.com/office/powerpoint/2010/main" val="3307577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(מפסיג)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מפסיג בשני מקרים: 1. חברו טועה 2. הוא עצמו טועה</a:t>
            </a:r>
          </a:p>
          <a:p>
            <a:r>
              <a:rPr lang="he-IL" dirty="0" smtClean="0"/>
              <a:t>היינו יכולים לחשוב ש.... משום ש.. ולכן כתבה הגמרא ש.. </a:t>
            </a:r>
            <a:endParaRPr lang="he-IL" dirty="0"/>
          </a:p>
          <a:p>
            <a:r>
              <a:rPr lang="he-IL" dirty="0" smtClean="0"/>
              <a:t>לומדים מהשבת </a:t>
            </a:r>
            <a:r>
              <a:rPr lang="he-IL" dirty="0" err="1" smtClean="0"/>
              <a:t>אבידה</a:t>
            </a:r>
            <a:r>
              <a:rPr lang="he-IL" dirty="0" smtClean="0"/>
              <a:t> את השבת עצמו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62482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מת מצווה	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סתירה ממקום אחר בו כתוב שקוברים את המת איפה שנמצא</a:t>
            </a:r>
            <a:endParaRPr lang="he-IL" dirty="0"/>
          </a:p>
          <a:p>
            <a:r>
              <a:rPr lang="he-IL" dirty="0" smtClean="0"/>
              <a:t>רב ביבי- לא תמיד אפשר לקבור את המת היכן שהוא נמצא</a:t>
            </a:r>
          </a:p>
        </p:txBody>
      </p:sp>
    </p:spTree>
    <p:extLst>
      <p:ext uri="{BB962C8B-B14F-4D97-AF65-F5344CB8AC3E}">
        <p14:creationId xmlns:p14="http://schemas.microsoft.com/office/powerpoint/2010/main" val="202340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הגמרא	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ברייתא של עשרת התנאים של יהושע בן נון</a:t>
            </a:r>
          </a:p>
          <a:p>
            <a:r>
              <a:rPr lang="he-IL" dirty="0" smtClean="0"/>
              <a:t>הסבר של כל תנאי מעשרת התנאים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263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מרעין </a:t>
            </a:r>
            <a:r>
              <a:rPr lang="he-IL" dirty="0" err="1" smtClean="0"/>
              <a:t>בחורשין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מרעין </a:t>
            </a:r>
            <a:r>
              <a:rPr lang="he-IL" dirty="0" err="1" smtClean="0"/>
              <a:t>בחורשין</a:t>
            </a:r>
            <a:r>
              <a:rPr lang="he-IL" dirty="0" smtClean="0"/>
              <a:t>- בהמה דקה ביער עבות. משום שזה לא מזיק. </a:t>
            </a:r>
          </a:p>
          <a:p>
            <a:endParaRPr lang="he-IL" dirty="0"/>
          </a:p>
          <a:p>
            <a:r>
              <a:rPr lang="he-IL" dirty="0" smtClean="0"/>
              <a:t>שאלה-  מה הדברים שלדעת רב </a:t>
            </a:r>
            <a:r>
              <a:rPr lang="he-IL" dirty="0" err="1" smtClean="0"/>
              <a:t>פפא</a:t>
            </a:r>
            <a:r>
              <a:rPr lang="he-IL" dirty="0" smtClean="0"/>
              <a:t> אסורים?</a:t>
            </a:r>
          </a:p>
          <a:p>
            <a:pPr marL="0" indent="0">
              <a:buNone/>
            </a:pPr>
            <a:r>
              <a:rPr lang="he-IL" dirty="0" smtClean="0"/>
              <a:t>(בהמה גסה ביער עבות/ בהמה גסה בחורש צעיר- מזיק). </a:t>
            </a:r>
          </a:p>
        </p:txBody>
      </p:sp>
    </p:spTree>
    <p:extLst>
      <p:ext uri="{BB962C8B-B14F-4D97-AF65-F5344CB8AC3E}">
        <p14:creationId xmlns:p14="http://schemas.microsoft.com/office/powerpoint/2010/main" val="162147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מלקטין</a:t>
            </a:r>
            <a:r>
              <a:rPr lang="he-IL" dirty="0" smtClean="0"/>
              <a:t> עצים</a:t>
            </a:r>
            <a:endParaRPr lang="he-I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6422785" cy="2131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אליפסה 5"/>
          <p:cNvSpPr/>
          <p:nvPr/>
        </p:nvSpPr>
        <p:spPr>
          <a:xfrm>
            <a:off x="7380312" y="2420888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3131840" y="3789040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/>
          <p:cNvSpPr/>
          <p:nvPr/>
        </p:nvSpPr>
        <p:spPr>
          <a:xfrm>
            <a:off x="1979712" y="3356992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3419872" y="2923355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63888" y="4581128"/>
            <a:ext cx="50405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היזמי </a:t>
            </a:r>
            <a:r>
              <a:rPr lang="he-IL" dirty="0" err="1" smtClean="0"/>
              <a:t>והיגי</a:t>
            </a:r>
            <a:r>
              <a:rPr lang="he-IL" dirty="0" smtClean="0"/>
              <a:t>- עצים דקים</a:t>
            </a:r>
          </a:p>
          <a:p>
            <a:r>
              <a:rPr lang="he-IL" dirty="0" err="1" smtClean="0"/>
              <a:t>מחוברין</a:t>
            </a:r>
            <a:r>
              <a:rPr lang="he-IL" dirty="0" smtClean="0"/>
              <a:t> ולא </a:t>
            </a:r>
            <a:r>
              <a:rPr lang="he-IL" dirty="0" err="1" smtClean="0"/>
              <a:t>תלושין</a:t>
            </a:r>
            <a:r>
              <a:rPr lang="he-IL" dirty="0" smtClean="0"/>
              <a:t>- כנראה בע"ב תלש</a:t>
            </a:r>
          </a:p>
          <a:p>
            <a:r>
              <a:rPr lang="he-IL" dirty="0" smtClean="0"/>
              <a:t>מחוברים לחים ולא יבשים- ליבשים יש ערך לבע"ב</a:t>
            </a:r>
          </a:p>
          <a:p>
            <a:r>
              <a:rPr lang="he-IL" dirty="0" smtClean="0"/>
              <a:t>בלבד שלא ישרש- לא להרוס את הענף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5613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28800"/>
            <a:ext cx="4155529" cy="3030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מלקטין</a:t>
            </a:r>
            <a:r>
              <a:rPr lang="he-IL" dirty="0" smtClean="0"/>
              <a:t> עשבים</a:t>
            </a:r>
            <a:endParaRPr lang="he-IL" dirty="0"/>
          </a:p>
        </p:txBody>
      </p:sp>
      <p:sp>
        <p:nvSpPr>
          <p:cNvPr id="6" name="אליפסה 5"/>
          <p:cNvSpPr/>
          <p:nvPr/>
        </p:nvSpPr>
        <p:spPr>
          <a:xfrm>
            <a:off x="7956376" y="2132856"/>
            <a:ext cx="864096" cy="28803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6012160" y="2404120"/>
            <a:ext cx="504056" cy="304800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4644008" y="3212976"/>
            <a:ext cx="1512168" cy="2880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467544" y="1628800"/>
            <a:ext cx="38164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 smtClean="0"/>
              <a:t>לזירין</a:t>
            </a:r>
            <a:r>
              <a:rPr lang="he-IL" dirty="0" smtClean="0"/>
              <a:t>- צורך הגבעולים</a:t>
            </a:r>
          </a:p>
          <a:p>
            <a:r>
              <a:rPr lang="he-IL" dirty="0" smtClean="0"/>
              <a:t>שאריה משארי- עשה ערוגות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2708920"/>
            <a:ext cx="3816424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תירוצים:</a:t>
            </a:r>
            <a:r>
              <a:rPr lang="en-US" dirty="0" smtClean="0"/>
              <a:t> </a:t>
            </a:r>
            <a:endParaRPr lang="he-IL" dirty="0" smtClean="0"/>
          </a:p>
          <a:p>
            <a:pPr marL="342900" indent="-342900">
              <a:buAutoNum type="arabicPeriod"/>
            </a:pPr>
            <a:r>
              <a:rPr lang="he-IL" dirty="0" smtClean="0"/>
              <a:t>הבדל בין זרע לבין עשב</a:t>
            </a:r>
          </a:p>
          <a:p>
            <a:pPr marL="342900" indent="-342900">
              <a:buAutoNum type="arabicPeriod"/>
            </a:pPr>
            <a:r>
              <a:rPr lang="he-IL" dirty="0" smtClean="0"/>
              <a:t>הבדל בין אדם לבהמה</a:t>
            </a:r>
          </a:p>
          <a:p>
            <a:pPr marL="342900" indent="-342900">
              <a:buAutoNum type="arabicPeriod"/>
            </a:pPr>
            <a:endParaRPr lang="he-IL" dirty="0"/>
          </a:p>
          <a:p>
            <a:r>
              <a:rPr lang="he-IL" dirty="0" smtClean="0"/>
              <a:t>סימן- אם יש ערוגות סימן שהוא לאדם.</a:t>
            </a:r>
          </a:p>
          <a:p>
            <a:pPr marL="342900" indent="-342900"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2229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קוטמין</a:t>
            </a:r>
            <a:r>
              <a:rPr lang="he-IL" dirty="0" smtClean="0"/>
              <a:t> נטיעה של זית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>
                <a:hlinkClick r:id="rId2"/>
              </a:rPr>
              <a:t>קטימה של ענף</a:t>
            </a:r>
            <a:endParaRPr lang="he-IL" dirty="0" smtClean="0"/>
          </a:p>
          <a:p>
            <a:r>
              <a:rPr lang="he-IL" dirty="0" smtClean="0">
                <a:hlinkClick r:id="rId3"/>
              </a:rPr>
              <a:t>קטימה על ענף עבה</a:t>
            </a:r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בזית- כביצה</a:t>
            </a:r>
          </a:p>
          <a:p>
            <a:r>
              <a:rPr lang="he-IL" dirty="0" smtClean="0"/>
              <a:t>בקנה/ בגפן- מן הפקק ולמעלה</a:t>
            </a:r>
          </a:p>
          <a:p>
            <a:r>
              <a:rPr lang="he-IL" dirty="0"/>
              <a:t>שאר כל </a:t>
            </a:r>
            <a:r>
              <a:rPr lang="he-IL" dirty="0" smtClean="0"/>
              <a:t>האילנות- </a:t>
            </a:r>
            <a:r>
              <a:rPr lang="he-IL" dirty="0"/>
              <a:t>מהאמצע של האילן ולא </a:t>
            </a:r>
            <a:r>
              <a:rPr lang="he-IL" dirty="0" smtClean="0"/>
              <a:t>מהצדדים, </a:t>
            </a:r>
            <a:r>
              <a:rPr lang="he-IL" dirty="0"/>
              <a:t>מהחדש ולא </a:t>
            </a:r>
            <a:r>
              <a:rPr lang="he-IL" dirty="0" smtClean="0"/>
              <a:t>מהישן, </a:t>
            </a:r>
            <a:r>
              <a:rPr lang="he-IL" dirty="0"/>
              <a:t>ממקום שאינו רואה את החמה ולא ממקום שרואה את </a:t>
            </a:r>
            <a:r>
              <a:rPr lang="he-IL" dirty="0" smtClean="0"/>
              <a:t>החמה.</a:t>
            </a:r>
          </a:p>
          <a:p>
            <a:endParaRPr lang="he-IL" dirty="0"/>
          </a:p>
          <a:p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3974938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06" y="3284984"/>
            <a:ext cx="4238818" cy="633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420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מעין</a:t>
            </a:r>
            <a:endParaRPr lang="he-I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628800"/>
            <a:ext cx="431366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2924944"/>
            <a:ext cx="612068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מה אומר רבה בר </a:t>
            </a:r>
            <a:r>
              <a:rPr lang="he-IL" dirty="0" err="1" smtClean="0"/>
              <a:t>הונא</a:t>
            </a:r>
            <a:r>
              <a:rPr lang="he-IL" dirty="0" smtClean="0"/>
              <a:t>?</a:t>
            </a:r>
          </a:p>
          <a:p>
            <a:endParaRPr lang="he-IL" dirty="0" smtClean="0"/>
          </a:p>
          <a:p>
            <a:r>
              <a:rPr lang="he-IL" dirty="0" smtClean="0"/>
              <a:t>מה קובעת הגמרא?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1115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מחכין</a:t>
            </a:r>
            <a:r>
              <a:rPr lang="he-IL" dirty="0" smtClean="0"/>
              <a:t> בימה של טבריה</a:t>
            </a:r>
            <a:endParaRPr lang="he-IL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7"/>
            <a:ext cx="5599244" cy="2952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40152" y="2189763"/>
            <a:ext cx="3096344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לא יפרוס קלע (חכה/רשת)</a:t>
            </a:r>
          </a:p>
          <a:p>
            <a:pPr marL="342900" indent="-342900">
              <a:buAutoNum type="arabicPeriod"/>
            </a:pPr>
            <a:endParaRPr lang="he-IL" dirty="0" smtClean="0"/>
          </a:p>
          <a:p>
            <a:pPr marL="342900" indent="-342900">
              <a:buAutoNum type="arabicPeriod"/>
            </a:pPr>
            <a:r>
              <a:rPr lang="he-IL" dirty="0" smtClean="0"/>
              <a:t>איפה כבש נפתלי?</a:t>
            </a:r>
            <a:endParaRPr lang="he-IL" dirty="0"/>
          </a:p>
          <a:p>
            <a:pPr marL="342900" indent="-342900">
              <a:buAutoNum type="arabicPeriod"/>
            </a:pPr>
            <a:r>
              <a:rPr lang="he-IL" dirty="0" smtClean="0"/>
              <a:t>מה היה דין העצים </a:t>
            </a:r>
            <a:r>
              <a:rPr lang="he-IL" dirty="0" err="1" smtClean="0"/>
              <a:t>התלושין</a:t>
            </a:r>
            <a:r>
              <a:rPr lang="he-IL" dirty="0" smtClean="0"/>
              <a:t> בארץ ?</a:t>
            </a:r>
          </a:p>
          <a:p>
            <a:pPr marL="342900" indent="-342900">
              <a:buAutoNum type="arabicPeriod"/>
            </a:pPr>
            <a:r>
              <a:rPr lang="he-IL" dirty="0" smtClean="0"/>
              <a:t>מה הייחוד של הנחלות מבחינה טופוגרפית?</a:t>
            </a:r>
            <a:r>
              <a:rPr lang="en-US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27360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נפנין</a:t>
            </a:r>
            <a:r>
              <a:rPr lang="he-IL" dirty="0" smtClean="0"/>
              <a:t> לאחורי גדר</a:t>
            </a:r>
            <a:endParaRPr lang="he-IL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988840"/>
            <a:ext cx="6103461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47864" y="3429000"/>
            <a:ext cx="511256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מותר לקחת צרור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רב </a:t>
            </a:r>
            <a:r>
              <a:rPr lang="he-IL" dirty="0" err="1" smtClean="0"/>
              <a:t>חסדא</a:t>
            </a:r>
            <a:r>
              <a:rPr lang="he-IL" dirty="0" smtClean="0"/>
              <a:t>- מותר לקחת צרור אפילו בשבת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לקח מוסרי- תיקון  מה שהורסים..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7085692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328</Words>
  <Application>Microsoft Office PowerPoint</Application>
  <PresentationFormat>‫הצגה על המסך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ערכת נושא Office</vt:lpstr>
      <vt:lpstr>תנאי יהושע בן נון </vt:lpstr>
      <vt:lpstr>מבנה הגמרא </vt:lpstr>
      <vt:lpstr>מרעין בחורשין</vt:lpstr>
      <vt:lpstr>מלקטין עצים</vt:lpstr>
      <vt:lpstr>מלקטין עשבים</vt:lpstr>
      <vt:lpstr>קוטמין נטיעה של זית </vt:lpstr>
      <vt:lpstr>מעין</vt:lpstr>
      <vt:lpstr>מחכין בימה של טבריה</vt:lpstr>
      <vt:lpstr>נפנין לאחורי גדר</vt:lpstr>
      <vt:lpstr>מהלכין בשביל הרשות</vt:lpstr>
      <vt:lpstr>מסלקין לצידי הדרכים</vt:lpstr>
      <vt:lpstr>(מפסיג)</vt:lpstr>
      <vt:lpstr>מת מצווה 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תנאי יהושע בן נון</dc:title>
  <dc:creator>Windows User</dc:creator>
  <cp:lastModifiedBy>Windows User</cp:lastModifiedBy>
  <cp:revision>5</cp:revision>
  <dcterms:created xsi:type="dcterms:W3CDTF">2020-03-23T11:30:39Z</dcterms:created>
  <dcterms:modified xsi:type="dcterms:W3CDTF">2020-03-23T12:18:40Z</dcterms:modified>
</cp:coreProperties>
</file>